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Cabin"/>
      <p:regular r:id="rId19"/>
    </p:embeddedFont>
    <p:embeddedFont>
      <p:font typeface="Cabin"/>
      <p:regular r:id="rId20"/>
    </p:embeddedFont>
    <p:embeddedFont>
      <p:font typeface="Cabin"/>
      <p:regular r:id="rId21"/>
    </p:embeddedFont>
    <p:embeddedFont>
      <p:font typeface="Cabin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5217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Titanic Survival Prediction Using Deep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presentation summarizes a deep learning project that predicts Titanic passenger survival using historical data.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676305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683925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658445"/>
            <a:ext cx="251293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Hamza Boulahia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project demonstrated the effectiveness of deep learning for predicting Titanic passenger survival. Future work can focus on improving model performance and exploring additional features.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32861"/>
            <a:ext cx="57094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65051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982301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3760589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Predict Titanic passenger survival using an Artificial Neural Network (ANN).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265051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0836235" y="326505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3760589"/>
            <a:ext cx="295644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Train the model using historical Titanic data.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18177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982301" y="54181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82301" y="5913715"/>
            <a:ext cx="681037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Classify passengers as Survived (1) or Not Survived (0).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386263"/>
            <a:ext cx="68245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 Description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49252"/>
            <a:ext cx="12954952" cy="1386126"/>
          </a:xfrm>
          <a:prstGeom prst="roundRect">
            <a:avLst>
              <a:gd name="adj" fmla="val 259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5344" y="545687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4659" y="560808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Source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558326" y="560808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Titanic dataset (titanic.csv)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45344" y="614231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84659" y="629352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Key Features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558326" y="629352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Pclass, Sex, Age, Fare, Embarked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47549"/>
            <a:ext cx="66932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Preprocessing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10539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2410539"/>
            <a:ext cx="404157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Handling Missing Values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2906078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Address missing values in Age, Fare, and Embarked.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3528417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3528417"/>
            <a:ext cx="525887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Encoding Categorical Variables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02395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Convert Sex to numerical values (Male = 1, Female = 0).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464629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46462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141833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Normalize Age and Fare for the ANN.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7401282" y="5764173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7939683" y="57641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939683" y="6259711"/>
            <a:ext cx="58529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Divide data into 70% Train, 20% Validation, 10% Test.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646521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Architecture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Input Layer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5 features: Pclass, Sex, Age, Fare, Embarked.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Hidden Layers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 layers with ReLU activation: 16, 8, and 4 neurons.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Output Layer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 neuron with Sigmoid activation for survival prediction.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279" y="586978"/>
            <a:ext cx="7650242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Training &amp; Hyperparameters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33279" y="2162413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46639" y="2375773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Loss Function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46639" y="2817614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Binary Crossentropy (binary\_crossentropy).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3279" y="3585805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6446639" y="3799165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Optimizer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446639" y="4241006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Adam (adam).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3279" y="5009198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446639" y="5222558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Batch Size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46639" y="5664398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32.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3279" y="6432590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6446639" y="6645950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Epochs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46639" y="7087791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50.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41253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4730353"/>
            <a:ext cx="5326975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Evaluation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69977" y="5817275"/>
            <a:ext cx="13090446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700"/>
              </a:lnSpc>
              <a:buNone/>
            </a:pPr>
            <a:r>
              <a:rPr lang="en-US" sz="57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X.XX%</a:t>
            </a:r>
            <a:endParaRPr lang="en-US" sz="5700" dirty="0"/>
          </a:p>
        </p:txBody>
      </p:sp>
      <p:sp>
        <p:nvSpPr>
          <p:cNvPr id="5" name="Text 2"/>
          <p:cNvSpPr/>
          <p:nvPr/>
        </p:nvSpPr>
        <p:spPr>
          <a:xfrm>
            <a:off x="6020872" y="6818114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Accuracy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69977" y="7273528"/>
            <a:ext cx="130904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Final test accuracy.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2242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Takeaways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54610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495901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5950148"/>
            <a:ext cx="35005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Deep learning can be used to predict Titanic passenger survival.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454610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5893951" y="5454610"/>
            <a:ext cx="334529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893951" y="5950148"/>
            <a:ext cx="35005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Proper data preprocessing is crucial for model performance.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454610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292001" y="5454610"/>
            <a:ext cx="28963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Evaluation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92001" y="5950148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Evaluate model performance using metrics like accuracy and confusion matrix.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Work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337173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Explore additional features for improved prediction.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32898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Model Optimization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Fine-tune hyperparameters and experiment with different architectures.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2025-02-05T10:46:06Z</dcterms:created>
  <dcterms:modified xsi:type="dcterms:W3CDTF">2025-02-05T10:46:06Z</dcterms:modified>
</cp:coreProperties>
</file>